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60" r:id="rId6"/>
    <p:sldId id="268" r:id="rId7"/>
    <p:sldId id="271" r:id="rId8"/>
    <p:sldId id="269" r:id="rId9"/>
    <p:sldId id="267" r:id="rId10"/>
    <p:sldId id="272" r:id="rId11"/>
    <p:sldId id="273" r:id="rId12"/>
    <p:sldId id="274" r:id="rId13"/>
    <p:sldId id="259" r:id="rId14"/>
    <p:sldId id="263" r:id="rId15"/>
    <p:sldId id="270" r:id="rId16"/>
    <p:sldId id="25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12" autoAdjust="0"/>
  </p:normalViewPr>
  <p:slideViewPr>
    <p:cSldViewPr snapToGrid="0">
      <p:cViewPr varScale="1">
        <p:scale>
          <a:sx n="80" d="100"/>
          <a:sy n="80" d="100"/>
        </p:scale>
        <p:origin x="1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762396-F426-16F1-E9F9-5264D5D5C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/>
              <a:t>Projektmunka 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CDEBCB2-DD0C-A9FB-7025-7E74971D7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582096"/>
            <a:ext cx="6815669" cy="1921082"/>
          </a:xfrm>
        </p:spPr>
        <p:txBody>
          <a:bodyPr>
            <a:normAutofit/>
          </a:bodyPr>
          <a:lstStyle/>
          <a:p>
            <a:r>
              <a:rPr lang="hu-HU" dirty="0"/>
              <a:t>Készítette:</a:t>
            </a:r>
          </a:p>
          <a:p>
            <a:r>
              <a:rPr lang="hu-HU" dirty="0" err="1"/>
              <a:t>Ótott</a:t>
            </a:r>
            <a:r>
              <a:rPr lang="hu-HU" dirty="0"/>
              <a:t>-Kovács Máté</a:t>
            </a:r>
          </a:p>
          <a:p>
            <a:r>
              <a:rPr lang="hu-HU" dirty="0" err="1"/>
              <a:t>Utasi</a:t>
            </a:r>
            <a:r>
              <a:rPr lang="hu-HU" dirty="0"/>
              <a:t> Balázs</a:t>
            </a:r>
          </a:p>
          <a:p>
            <a:r>
              <a:rPr lang="hu-HU" dirty="0"/>
              <a:t>Auer Zoltán</a:t>
            </a:r>
          </a:p>
        </p:txBody>
      </p:sp>
    </p:spTree>
    <p:extLst>
      <p:ext uri="{BB962C8B-B14F-4D97-AF65-F5344CB8AC3E}">
        <p14:creationId xmlns:p14="http://schemas.microsoft.com/office/powerpoint/2010/main" val="262059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A1358D-B18F-49DB-3F9C-110ECAE1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2023-02-07 21-04-05">
            <a:hlinkClick r:id="" action="ppaction://media"/>
            <a:extLst>
              <a:ext uri="{FF2B5EF4-FFF2-40B4-BE49-F238E27FC236}">
                <a16:creationId xmlns:a16="http://schemas.microsoft.com/office/drawing/2014/main" id="{400613B5-2131-334D-7173-0862B22195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3458" cy="6858000"/>
          </a:xfrm>
        </p:spPr>
      </p:pic>
    </p:spTree>
    <p:extLst>
      <p:ext uri="{BB962C8B-B14F-4D97-AF65-F5344CB8AC3E}">
        <p14:creationId xmlns:p14="http://schemas.microsoft.com/office/powerpoint/2010/main" val="337540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B3C8EC-94A4-DEF2-3DFE-1744C35C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egyiptom">
            <a:hlinkClick r:id="" action="ppaction://media"/>
            <a:extLst>
              <a:ext uri="{FF2B5EF4-FFF2-40B4-BE49-F238E27FC236}">
                <a16:creationId xmlns:a16="http://schemas.microsoft.com/office/drawing/2014/main" id="{8F2A6549-A240-9753-8536-5F56E2A507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32903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A41DCC-4FEF-4985-C4E3-B8A08925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2023-02-07 21-46-26">
            <a:hlinkClick r:id="" action="ppaction://media"/>
            <a:extLst>
              <a:ext uri="{FF2B5EF4-FFF2-40B4-BE49-F238E27FC236}">
                <a16:creationId xmlns:a16="http://schemas.microsoft.com/office/drawing/2014/main" id="{A4ACFBCB-77E3-ED86-895B-DC7EBCD5C6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341388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817955-3221-C1D5-987D-6DFB8F4D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Navbar</a:t>
            </a:r>
            <a:r>
              <a:rPr lang="hu-HU" dirty="0"/>
              <a:t> készítése, kinézete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076831-2474-E47E-F286-B72FB59BF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376245"/>
            <a:ext cx="9601196" cy="3318936"/>
          </a:xfrm>
        </p:spPr>
        <p:txBody>
          <a:bodyPr/>
          <a:lstStyle/>
          <a:p>
            <a:r>
              <a:rPr lang="hu-HU" dirty="0" err="1"/>
              <a:t>Reszponzivitás</a:t>
            </a:r>
            <a:r>
              <a:rPr lang="hu-HU" dirty="0"/>
              <a:t> (telefon, </a:t>
            </a:r>
            <a:r>
              <a:rPr lang="hu-HU" dirty="0" err="1"/>
              <a:t>desktop</a:t>
            </a:r>
            <a:r>
              <a:rPr lang="hu-HU" dirty="0"/>
              <a:t>, tablet)</a:t>
            </a:r>
          </a:p>
          <a:p>
            <a:r>
              <a:rPr lang="hu-HU" dirty="0"/>
              <a:t>Telefonméreten lenyílik</a:t>
            </a:r>
          </a:p>
          <a:p>
            <a:r>
              <a:rPr lang="hu-HU" dirty="0"/>
              <a:t> 7 elem</a:t>
            </a:r>
          </a:p>
          <a:p>
            <a:r>
              <a:rPr lang="hu-HU" dirty="0"/>
              <a:t>Könnyű navigáció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52198FB-F295-F3CA-C2BA-3E3A5829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904" y="2689726"/>
            <a:ext cx="2454912" cy="342378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7C500E5-DEC3-4737-9EE8-59A3C96D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22" y="2942366"/>
            <a:ext cx="2454912" cy="317114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EF07A49-4E34-DCA5-181A-8BFC9ED85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89" y="4448464"/>
            <a:ext cx="4842563" cy="166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8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AF1658-EC8F-2064-DCD9-83403494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Rólunk 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ECB7CE-548C-4AF0-11B3-90219765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45390"/>
            <a:ext cx="9601196" cy="3318936"/>
          </a:xfrm>
        </p:spPr>
        <p:txBody>
          <a:bodyPr/>
          <a:lstStyle/>
          <a:p>
            <a:r>
              <a:rPr lang="hu-HU" dirty="0"/>
              <a:t>Rövid leírás mindhármunkról</a:t>
            </a:r>
          </a:p>
          <a:p>
            <a:r>
              <a:rPr lang="hu-HU" dirty="0"/>
              <a:t>Név + kép, alatta szöveg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C5D619A-24F8-AF3B-628F-D451D7EC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81" y="3528835"/>
            <a:ext cx="6142944" cy="2617966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D138182C-F8B1-B660-D4B2-8EB671D34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18" y="2556932"/>
            <a:ext cx="3301272" cy="358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250243-F44A-5717-27C6-0EA5B0D7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rolunkoldal">
            <a:hlinkClick r:id="" action="ppaction://media"/>
            <a:extLst>
              <a:ext uri="{FF2B5EF4-FFF2-40B4-BE49-F238E27FC236}">
                <a16:creationId xmlns:a16="http://schemas.microsoft.com/office/drawing/2014/main" id="{9940A6A2-7262-86C2-E866-430FBCF6E5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0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36422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9BC876-571A-45A6-93A3-FB2839CE66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84B2EA-E61C-489C-A595-1601912470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987F02-C120-4654-AD1E-98AF4B643E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E470B5-B546-4390-9A0D-408D49895E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61B9CE-C400-4868-9385-01A0BBB98C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0C49D50-A49B-4F80-81C4-05BBCF4B5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5315D1D-7881-2E25-029A-2C9A5623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r>
              <a:rPr lang="hu-HU" dirty="0"/>
              <a:t>Együttműködés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24B3AE-D38B-4A63-B422-F9792E745B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B645B5-38B9-6218-A68F-CA13F9F1E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6380065" cy="3318936"/>
          </a:xfrm>
        </p:spPr>
        <p:txBody>
          <a:bodyPr>
            <a:normAutofit/>
          </a:bodyPr>
          <a:lstStyle/>
          <a:p>
            <a:r>
              <a:rPr lang="hu-HU" dirty="0"/>
              <a:t>Egységes munkamegosztás</a:t>
            </a:r>
          </a:p>
          <a:p>
            <a:r>
              <a:rPr lang="hu-HU" dirty="0"/>
              <a:t>Szabad választási lehetőség</a:t>
            </a:r>
          </a:p>
          <a:p>
            <a:r>
              <a:rPr lang="hu-HU" dirty="0"/>
              <a:t>Jó kommunikáció</a:t>
            </a:r>
          </a:p>
          <a:p>
            <a:r>
              <a:rPr lang="hu-HU" dirty="0"/>
              <a:t>Segítőkészség</a:t>
            </a:r>
          </a:p>
          <a:p>
            <a:r>
              <a:rPr lang="hu-HU" dirty="0"/>
              <a:t>Jó összmunka</a:t>
            </a:r>
          </a:p>
          <a:p>
            <a:r>
              <a:rPr lang="hu-HU" dirty="0"/>
              <a:t>Mindenki kivette részét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00B5B84-5627-3CAB-D04E-434636A4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734" y="829989"/>
            <a:ext cx="3747895" cy="2125671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C710C59-CBBC-4A9A-509D-0BEB54383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351" y="3033806"/>
            <a:ext cx="4941264" cy="3112995"/>
          </a:xfrm>
          <a:prstGeom prst="rect">
            <a:avLst/>
          </a:prstGeom>
          <a:ln w="57150" cmpd="thickThin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28669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5">
            <a:extLst>
              <a:ext uri="{FF2B5EF4-FFF2-40B4-BE49-F238E27FC236}">
                <a16:creationId xmlns:a16="http://schemas.microsoft.com/office/drawing/2014/main" id="{1D39ECD8-0E3E-43C1-9E56-3604E9A15E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67">
            <a:extLst>
              <a:ext uri="{FF2B5EF4-FFF2-40B4-BE49-F238E27FC236}">
                <a16:creationId xmlns:a16="http://schemas.microsoft.com/office/drawing/2014/main" id="{1B592F0F-402B-4FF5-BC6B-00A024655A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EF0DA20-3B85-45BF-BA3A-BFB1E8447C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777C3F1-A465-43B3-85B0-DD54F9F152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DB29FDA-E291-482E-AAF5-3E0C5C3214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0024A88-E45C-43D3-B94F-346AF518B1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F5E31E45-2691-72B6-E773-E4652DB5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>
            <a:normAutofit/>
          </a:bodyPr>
          <a:lstStyle/>
          <a:p>
            <a:r>
              <a:rPr lang="hu-HU" sz="4000" dirty="0"/>
              <a:t>Projekt általános bemutatása</a:t>
            </a:r>
          </a:p>
        </p:txBody>
      </p:sp>
      <p:cxnSp>
        <p:nvCxnSpPr>
          <p:cNvPr id="79" name="Straight Connector 73">
            <a:extLst>
              <a:ext uri="{FF2B5EF4-FFF2-40B4-BE49-F238E27FC236}">
                <a16:creationId xmlns:a16="http://schemas.microsoft.com/office/drawing/2014/main" id="{DFBD34B5-7777-4A8A-8ED2-97A4A3C27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6AD0DA-0128-A784-A4A4-11DD0DDAC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506" y="2949737"/>
            <a:ext cx="4567427" cy="3318936"/>
          </a:xfrm>
        </p:spPr>
        <p:txBody>
          <a:bodyPr>
            <a:normAutofit/>
          </a:bodyPr>
          <a:lstStyle/>
          <a:p>
            <a:r>
              <a:rPr lang="hu-HU" sz="1800" dirty="0"/>
              <a:t>Utazás weboldal</a:t>
            </a:r>
          </a:p>
          <a:p>
            <a:r>
              <a:rPr lang="hu-HU" sz="1800" dirty="0"/>
              <a:t>3 fős csapatok</a:t>
            </a:r>
          </a:p>
          <a:p>
            <a:r>
              <a:rPr lang="hu-HU" sz="1800" dirty="0" err="1"/>
              <a:t>Jira</a:t>
            </a:r>
            <a:r>
              <a:rPr lang="hu-HU" sz="1800" dirty="0"/>
              <a:t> + </a:t>
            </a:r>
            <a:r>
              <a:rPr lang="hu-HU" sz="1800" dirty="0" err="1"/>
              <a:t>Github</a:t>
            </a:r>
            <a:r>
              <a:rPr lang="hu-HU" sz="1800" dirty="0"/>
              <a:t> dokumentálás, sprintek</a:t>
            </a:r>
          </a:p>
          <a:p>
            <a:r>
              <a:rPr lang="hu-HU" sz="1800" dirty="0"/>
              <a:t>Grafikus terv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18F8D27-BFDB-4BF9-A512-FF930275B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C53DCEE7-205B-242A-A82D-9EC3EAD2F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669" y="2636986"/>
            <a:ext cx="4279928" cy="33189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3BE6843-B49C-38A2-B903-00A10339A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33052">
            <a:off x="8597334" y="410611"/>
            <a:ext cx="2957444" cy="34549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602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CAF88A-25DF-A879-0809-CAD9322B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Grafikus 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CCDFDB-2BB4-9794-D61D-B366C0BE4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912534"/>
            <a:ext cx="9601196" cy="3318936"/>
          </a:xfrm>
        </p:spPr>
        <p:txBody>
          <a:bodyPr/>
          <a:lstStyle/>
          <a:p>
            <a:r>
              <a:rPr lang="hu-HU" dirty="0" err="1"/>
              <a:t>Reszponzivitás</a:t>
            </a:r>
            <a:r>
              <a:rPr lang="hu-HU" dirty="0"/>
              <a:t> nézetenként</a:t>
            </a:r>
          </a:p>
          <a:p>
            <a:r>
              <a:rPr lang="hu-HU" dirty="0" err="1"/>
              <a:t>Desktop</a:t>
            </a:r>
            <a:r>
              <a:rPr lang="hu-HU" dirty="0"/>
              <a:t>, tablet, telefon</a:t>
            </a:r>
          </a:p>
          <a:p>
            <a:r>
              <a:rPr lang="hu-HU" dirty="0"/>
              <a:t>Főoldal terv</a:t>
            </a:r>
          </a:p>
          <a:p>
            <a:r>
              <a:rPr lang="hu-HU" dirty="0"/>
              <a:t>Aloldalak terv</a:t>
            </a:r>
          </a:p>
          <a:p>
            <a:r>
              <a:rPr lang="hu-HU" dirty="0"/>
              <a:t>Rólunk terv 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93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Kép 47">
            <a:extLst>
              <a:ext uri="{FF2B5EF4-FFF2-40B4-BE49-F238E27FC236}">
                <a16:creationId xmlns:a16="http://schemas.microsoft.com/office/drawing/2014/main" id="{9FAA3B2B-7ED0-3D8F-012F-8844376A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45D703-C696-5B35-9A8A-6C45049D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62CB3-BF1D-B377-6824-23C1991D4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422" y="2441522"/>
            <a:ext cx="9601196" cy="3318936"/>
          </a:xfrm>
        </p:spPr>
        <p:txBody>
          <a:bodyPr/>
          <a:lstStyle/>
          <a:p>
            <a:r>
              <a:rPr lang="hu-HU" dirty="0"/>
              <a:t>Összefoglaló országokról</a:t>
            </a:r>
          </a:p>
          <a:p>
            <a:r>
              <a:rPr lang="hu-HU" dirty="0"/>
              <a:t>Tablet méreten 2-2</a:t>
            </a:r>
          </a:p>
          <a:p>
            <a:r>
              <a:rPr lang="hu-HU" dirty="0"/>
              <a:t>Telefon nézet: egymás alatt</a:t>
            </a:r>
          </a:p>
          <a:p>
            <a:r>
              <a:rPr lang="hu-HU" dirty="0"/>
              <a:t>5 ország érdekességei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BF06AC2-8371-CF1D-773E-8D76274A1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112" y="2556932"/>
            <a:ext cx="3338764" cy="367961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5677C82-86F0-9FE4-FFB5-ACFF07DA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59" y="4658713"/>
            <a:ext cx="6554859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9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BF2E79-1586-04FD-FC77-472399B2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fooldal">
            <a:hlinkClick r:id="" action="ppaction://media"/>
            <a:extLst>
              <a:ext uri="{FF2B5EF4-FFF2-40B4-BE49-F238E27FC236}">
                <a16:creationId xmlns:a16="http://schemas.microsoft.com/office/drawing/2014/main" id="{0AE0AF8D-B838-A17F-F443-FFB9BD0247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179"/>
          </a:xfrm>
        </p:spPr>
      </p:pic>
    </p:spTree>
    <p:extLst>
      <p:ext uri="{BB962C8B-B14F-4D97-AF65-F5344CB8AC3E}">
        <p14:creationId xmlns:p14="http://schemas.microsoft.com/office/powerpoint/2010/main" val="305996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7A2F9C-BE5C-7BDA-25B5-BD79CE95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Aloldalak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A5F939-E45C-4337-DAB4-0A39B70F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Érdekességek minden országról</a:t>
            </a:r>
          </a:p>
          <a:p>
            <a:r>
              <a:rPr lang="hu-HU" dirty="0" err="1"/>
              <a:t>Transition</a:t>
            </a:r>
            <a:r>
              <a:rPr lang="hu-HU" dirty="0"/>
              <a:t> képeken</a:t>
            </a:r>
          </a:p>
          <a:p>
            <a:r>
              <a:rPr lang="hu-HU" dirty="0" err="1"/>
              <a:t>Opacity</a:t>
            </a:r>
            <a:r>
              <a:rPr lang="hu-HU" dirty="0"/>
              <a:t> </a:t>
            </a:r>
            <a:r>
              <a:rPr lang="hu-HU" dirty="0" err="1"/>
              <a:t>banneron</a:t>
            </a:r>
            <a:r>
              <a:rPr lang="hu-HU" dirty="0"/>
              <a:t> </a:t>
            </a:r>
          </a:p>
          <a:p>
            <a:r>
              <a:rPr lang="hu-HU" dirty="0"/>
              <a:t>Egyforma séma 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934B72B-4C3A-A51E-87B8-C61109CB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580" y="3153747"/>
            <a:ext cx="4914664" cy="299305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C3D3204-4EC9-9BB9-4CBD-958B54C21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823" y="2577315"/>
            <a:ext cx="2054968" cy="356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9BC2BB-C7C2-97A8-CD9C-DFF02F8A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francia_oldal">
            <a:hlinkClick r:id="" action="ppaction://media"/>
            <a:extLst>
              <a:ext uri="{FF2B5EF4-FFF2-40B4-BE49-F238E27FC236}">
                <a16:creationId xmlns:a16="http://schemas.microsoft.com/office/drawing/2014/main" id="{DAA51B52-6581-DD4B-9076-9740782EBC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38756"/>
            <a:ext cx="12262367" cy="6896756"/>
          </a:xfrm>
        </p:spPr>
      </p:pic>
    </p:spTree>
    <p:extLst>
      <p:ext uri="{BB962C8B-B14F-4D97-AF65-F5344CB8AC3E}">
        <p14:creationId xmlns:p14="http://schemas.microsoft.com/office/powerpoint/2010/main" val="109130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EDA37D-35ED-0CE6-A1C8-447C931C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ina">
            <a:hlinkClick r:id="" action="ppaction://media"/>
            <a:extLst>
              <a:ext uri="{FF2B5EF4-FFF2-40B4-BE49-F238E27FC236}">
                <a16:creationId xmlns:a16="http://schemas.microsoft.com/office/drawing/2014/main" id="{8BA41687-C3FD-8C12-8DB8-7106015FB1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64705" cy="6898072"/>
          </a:xfrm>
        </p:spPr>
      </p:pic>
    </p:spTree>
    <p:extLst>
      <p:ext uri="{BB962C8B-B14F-4D97-AF65-F5344CB8AC3E}">
        <p14:creationId xmlns:p14="http://schemas.microsoft.com/office/powerpoint/2010/main" val="38396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TM10001106[[fn=Jelvény]]</Template>
  <TotalTime>150</TotalTime>
  <Words>108</Words>
  <Application>Microsoft Office PowerPoint</Application>
  <PresentationFormat>Szélesvásznú</PresentationFormat>
  <Paragraphs>41</Paragraphs>
  <Slides>16</Slides>
  <Notes>0</Notes>
  <HiddenSlides>0</HiddenSlides>
  <MMClips>7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Organikus</vt:lpstr>
      <vt:lpstr>Projektmunka </vt:lpstr>
      <vt:lpstr>Projekt általános bemutatása</vt:lpstr>
      <vt:lpstr>Grafikus tervek</vt:lpstr>
      <vt:lpstr>PowerPoint-bemutató</vt:lpstr>
      <vt:lpstr>Főoldal</vt:lpstr>
      <vt:lpstr>PowerPoint-bemutató</vt:lpstr>
      <vt:lpstr>Aloldalak</vt:lpstr>
      <vt:lpstr>PowerPoint-bemutató</vt:lpstr>
      <vt:lpstr>PowerPoint-bemutató</vt:lpstr>
      <vt:lpstr>PowerPoint-bemutató</vt:lpstr>
      <vt:lpstr>PowerPoint-bemutató</vt:lpstr>
      <vt:lpstr>PowerPoint-bemutató</vt:lpstr>
      <vt:lpstr>Navbar készítése, kinézete</vt:lpstr>
      <vt:lpstr>Rólunk oldal</vt:lpstr>
      <vt:lpstr>PowerPoint-bemutató</vt:lpstr>
      <vt:lpstr>Együttműködés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Projektmunka</dc:title>
  <dc:creator>Zoly Zoly</dc:creator>
  <cp:lastModifiedBy>Auer Zoltán</cp:lastModifiedBy>
  <cp:revision>3</cp:revision>
  <dcterms:created xsi:type="dcterms:W3CDTF">2023-02-07T18:38:00Z</dcterms:created>
  <dcterms:modified xsi:type="dcterms:W3CDTF">2023-02-08T10:06:12Z</dcterms:modified>
</cp:coreProperties>
</file>